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jpe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015D0-0E1A-44F8-81E9-0911EB54ADE4}" type="datetimeFigureOut">
              <a:rPr lang="pt-PT" smtClean="0"/>
              <a:t>08/11/2021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pt-P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7E9EF22-CD00-42AC-90F5-46328302179E}" type="slidenum">
              <a:rPr lang="pt-PT" smtClean="0"/>
              <a:t>‹nº›</a:t>
            </a:fld>
            <a:endParaRPr lang="pt-PT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015D0-0E1A-44F8-81E9-0911EB54ADE4}" type="datetimeFigureOut">
              <a:rPr lang="pt-PT" smtClean="0"/>
              <a:t>08/11/2021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EF22-CD00-42AC-90F5-46328302179E}" type="slidenum">
              <a:rPr lang="pt-PT" smtClean="0"/>
              <a:t>‹nº›</a:t>
            </a:fld>
            <a:endParaRPr lang="pt-PT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015D0-0E1A-44F8-81E9-0911EB54ADE4}" type="datetimeFigureOut">
              <a:rPr lang="pt-PT" smtClean="0"/>
              <a:t>08/11/2021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EF22-CD00-42AC-90F5-46328302179E}" type="slidenum">
              <a:rPr lang="pt-PT" smtClean="0"/>
              <a:t>‹nº›</a:t>
            </a:fld>
            <a:endParaRPr lang="pt-PT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015D0-0E1A-44F8-81E9-0911EB54ADE4}" type="datetimeFigureOut">
              <a:rPr lang="pt-PT" smtClean="0"/>
              <a:t>08/11/2021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EF22-CD00-42AC-90F5-46328302179E}" type="slidenum">
              <a:rPr lang="pt-PT" smtClean="0"/>
              <a:t>‹nº›</a:t>
            </a:fld>
            <a:endParaRPr lang="pt-PT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015D0-0E1A-44F8-81E9-0911EB54ADE4}" type="datetimeFigureOut">
              <a:rPr lang="pt-PT" smtClean="0"/>
              <a:t>08/11/2021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EF22-CD00-42AC-90F5-46328302179E}" type="slidenum">
              <a:rPr lang="pt-PT" smtClean="0"/>
              <a:t>‹nº›</a:t>
            </a:fld>
            <a:endParaRPr lang="pt-PT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015D0-0E1A-44F8-81E9-0911EB54ADE4}" type="datetimeFigureOut">
              <a:rPr lang="pt-PT" smtClean="0"/>
              <a:t>08/11/2021</a:t>
            </a:fld>
            <a:endParaRPr lang="pt-P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EF22-CD00-42AC-90F5-46328302179E}" type="slidenum">
              <a:rPr lang="pt-PT" smtClean="0"/>
              <a:t>‹nº›</a:t>
            </a:fld>
            <a:endParaRPr lang="pt-PT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015D0-0E1A-44F8-81E9-0911EB54ADE4}" type="datetimeFigureOut">
              <a:rPr lang="pt-PT" smtClean="0"/>
              <a:t>08/11/2021</a:t>
            </a:fld>
            <a:endParaRPr lang="pt-PT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EF22-CD00-42AC-90F5-46328302179E}" type="slidenum">
              <a:rPr lang="pt-PT" smtClean="0"/>
              <a:t>‹nº›</a:t>
            </a:fld>
            <a:endParaRPr lang="pt-PT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015D0-0E1A-44F8-81E9-0911EB54ADE4}" type="datetimeFigureOut">
              <a:rPr lang="pt-PT" smtClean="0"/>
              <a:t>08/11/2021</a:t>
            </a:fld>
            <a:endParaRPr lang="pt-PT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EF22-CD00-42AC-90F5-46328302179E}" type="slidenum">
              <a:rPr lang="pt-PT" smtClean="0"/>
              <a:t>‹nº›</a:t>
            </a:fld>
            <a:endParaRPr lang="pt-PT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015D0-0E1A-44F8-81E9-0911EB54ADE4}" type="datetimeFigureOut">
              <a:rPr lang="pt-PT" smtClean="0"/>
              <a:t>08/11/2021</a:t>
            </a:fld>
            <a:endParaRPr lang="pt-PT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EF22-CD00-42AC-90F5-46328302179E}" type="slidenum">
              <a:rPr lang="pt-PT" smtClean="0"/>
              <a:t>‹nº›</a:t>
            </a:fld>
            <a:endParaRPr lang="pt-PT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015D0-0E1A-44F8-81E9-0911EB54ADE4}" type="datetimeFigureOut">
              <a:rPr lang="pt-PT" smtClean="0"/>
              <a:t>08/11/2021</a:t>
            </a:fld>
            <a:endParaRPr lang="pt-P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EF22-CD00-42AC-90F5-46328302179E}" type="slidenum">
              <a:rPr lang="pt-PT" smtClean="0"/>
              <a:t>‹nº›</a:t>
            </a:fld>
            <a:endParaRPr lang="pt-PT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 dirty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124015D0-0E1A-44F8-81E9-0911EB54ADE4}" type="datetimeFigureOut">
              <a:rPr lang="pt-PT" smtClean="0"/>
              <a:t>08/11/2021</a:t>
            </a:fld>
            <a:endParaRPr lang="pt-P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pt-P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EF22-CD00-42AC-90F5-46328302179E}" type="slidenum">
              <a:rPr lang="pt-PT" smtClean="0"/>
              <a:t>‹nº›</a:t>
            </a:fld>
            <a:endParaRPr lang="pt-PT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>
            <a:fillRect/>
          </a:stretch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015D0-0E1A-44F8-81E9-0911EB54ADE4}" type="datetimeFigureOut">
              <a:rPr lang="pt-PT" smtClean="0"/>
              <a:t>08/11/2021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7E9EF22-CD00-42AC-90F5-46328302179E}" type="slidenum">
              <a:rPr lang="pt-PT" smtClean="0"/>
              <a:t>‹nº›</a:t>
            </a:fld>
            <a:endParaRPr lang="pt-PT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ídeo 4" descr="Uma imagem com texto, interior, computador, mesa de trabalho&#10;&#10;Descrição gerada automaticamente">
            <a:extLst>
              <a:ext uri="{FF2B5EF4-FFF2-40B4-BE49-F238E27FC236}">
                <a16:creationId xmlns:a16="http://schemas.microsoft.com/office/drawing/2014/main" id="{51003780-0AF1-4647-901A-FBBD6CA664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pt-PT" sz="5200">
                <a:solidFill>
                  <a:srgbClr val="FFFFFF"/>
                </a:solidFill>
              </a:rPr>
              <a:t>Dossier do projeto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pt-PT" sz="1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João Vieira 8200620</a:t>
            </a:r>
          </a:p>
          <a:p>
            <a:pPr algn="ctr">
              <a:lnSpc>
                <a:spcPct val="110000"/>
              </a:lnSpc>
            </a:pPr>
            <a:r>
              <a:rPr lang="pt-PT" sz="1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Paulo Sousa 8200137</a:t>
            </a:r>
          </a:p>
          <a:p>
            <a:pPr algn="ctr">
              <a:lnSpc>
                <a:spcPct val="110000"/>
              </a:lnSpc>
            </a:pPr>
            <a:r>
              <a:rPr lang="pt-PT" sz="1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Rafael Ferráz 8200757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Especificação de requisitos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Introdução</a:t>
            </a:r>
          </a:p>
          <a:p>
            <a:pPr lvl="1"/>
            <a:r>
              <a:rPr lang="pt-PT" dirty="0"/>
              <a:t>Objetivos do cliente</a:t>
            </a:r>
          </a:p>
          <a:p>
            <a:pPr lvl="2"/>
            <a:r>
              <a:rPr lang="pt-PT" dirty="0"/>
              <a:t>O cliente quer uma plataforma onde podem ser vistos os designs de cada designer e onde estes possam fazer o upload dos seus projetos.</a:t>
            </a:r>
          </a:p>
          <a:p>
            <a:pPr marL="914400" lvl="2" indent="0">
              <a:buNone/>
            </a:pPr>
            <a:endParaRPr lang="pt-PT" dirty="0"/>
          </a:p>
          <a:p>
            <a:pPr lvl="1"/>
            <a:r>
              <a:rPr lang="pt-PT" dirty="0"/>
              <a:t> Âmbito do Projeto</a:t>
            </a:r>
          </a:p>
          <a:p>
            <a:pPr lvl="2"/>
            <a:r>
              <a:rPr lang="pt-PT" dirty="0"/>
              <a:t>Na Unidade Curricular Laboratório de Projeto foi-nos dado este problema, o principal objetivo é chegar ao fim da UC com o problema resolvido.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Especificação de Requisitos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451610" y="2015490"/>
            <a:ext cx="9603105" cy="4075430"/>
          </a:xfrm>
        </p:spPr>
        <p:txBody>
          <a:bodyPr>
            <a:normAutofit lnSpcReduction="10000"/>
          </a:bodyPr>
          <a:lstStyle/>
          <a:p>
            <a:r>
              <a:rPr lang="pt-PT" dirty="0"/>
              <a:t>Descrição</a:t>
            </a:r>
          </a:p>
          <a:p>
            <a:pPr lvl="1"/>
            <a:r>
              <a:rPr lang="pt-PT" dirty="0"/>
              <a:t>Necessidades do utilizador</a:t>
            </a:r>
          </a:p>
          <a:p>
            <a:pPr lvl="2"/>
            <a:r>
              <a:rPr lang="pt-PT" dirty="0"/>
              <a:t>O utilizador designer precisa de conseguir fazer upload dos seus projetos para a plataforma, bem como conseguir edita-los ou elimina-los e os utilizadores que não são designers (visitantes) precisam de conseguir ver os projetos que estão disponíveis na plataforma.</a:t>
            </a:r>
          </a:p>
          <a:p>
            <a:pPr lvl="2"/>
            <a:endParaRPr lang="pt-PT" dirty="0"/>
          </a:p>
          <a:p>
            <a:pPr lvl="1"/>
            <a:r>
              <a:rPr lang="pt-PT" dirty="0"/>
              <a:t>Dependências e </a:t>
            </a:r>
            <a:r>
              <a:rPr lang="pt-PT" dirty="0" err="1"/>
              <a:t>Assumptions</a:t>
            </a:r>
            <a:endParaRPr lang="pt-PT" dirty="0"/>
          </a:p>
          <a:p>
            <a:pPr lvl="2"/>
            <a:r>
              <a:rPr lang="pt-PT" dirty="0"/>
              <a:t>Os utilizadores só conseguirão utilizar a plataforma se existir ligação à internet;</a:t>
            </a:r>
          </a:p>
          <a:p>
            <a:pPr lvl="2"/>
            <a:r>
              <a:rPr lang="pt-PT" dirty="0"/>
              <a:t>O site precisa de estar conectado a uma base de dados.</a:t>
            </a:r>
          </a:p>
          <a:p>
            <a:pPr lvl="2"/>
            <a:r>
              <a:rPr lang="pt-PT" dirty="0"/>
              <a:t>Para dar upload o utilizador designer precisa de preencher corretamente o formulário.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Requisitos do sistema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451610" y="2015490"/>
            <a:ext cx="9603105" cy="4061460"/>
          </a:xfrm>
        </p:spPr>
        <p:txBody>
          <a:bodyPr>
            <a:normAutofit fontScale="90000"/>
          </a:bodyPr>
          <a:lstStyle/>
          <a:p>
            <a:r>
              <a:rPr lang="pt-PT" dirty="0"/>
              <a:t>Requisitos Funcionais </a:t>
            </a:r>
          </a:p>
          <a:p>
            <a:pPr lvl="1"/>
            <a:r>
              <a:rPr lang="pt-PT" dirty="0"/>
              <a:t>Visualizar os projetos disponíveis;</a:t>
            </a:r>
          </a:p>
          <a:p>
            <a:pPr lvl="1"/>
            <a:r>
              <a:rPr lang="pt-PT" dirty="0"/>
              <a:t>Fazer upload de projetos;</a:t>
            </a:r>
          </a:p>
          <a:p>
            <a:pPr lvl="1"/>
            <a:r>
              <a:rPr lang="pt-PT" dirty="0"/>
              <a:t>Editar/eliminar os projetos;</a:t>
            </a:r>
          </a:p>
          <a:p>
            <a:pPr lvl="1"/>
            <a:r>
              <a:rPr lang="pt-PT" dirty="0"/>
              <a:t>Adicionar projeto a um álbum</a:t>
            </a:r>
          </a:p>
          <a:p>
            <a:pPr lvl="1"/>
            <a:r>
              <a:rPr lang="pt-PT" dirty="0"/>
              <a:t>Deixar likes/comentários nos projetos;</a:t>
            </a:r>
          </a:p>
          <a:p>
            <a:pPr marL="457200" lvl="1" indent="0">
              <a:buNone/>
            </a:pPr>
            <a:endParaRPr lang="pt-PT" dirty="0"/>
          </a:p>
          <a:p>
            <a:r>
              <a:rPr lang="pt-PT" dirty="0"/>
              <a:t>Requisitos de Sistema</a:t>
            </a:r>
          </a:p>
          <a:p>
            <a:pPr lvl="1"/>
            <a:r>
              <a:rPr lang="pt-PT" dirty="0"/>
              <a:t>O sistema necessita de conexão à internet.</a:t>
            </a:r>
          </a:p>
          <a:p>
            <a:pPr lvl="1"/>
            <a:r>
              <a:rPr lang="pt-PT" dirty="0"/>
              <a:t>O sistema necessita de energia elétrica para funcionar.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Documentação Técnica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451578" y="2030519"/>
            <a:ext cx="9603275" cy="3450613"/>
          </a:xfrm>
        </p:spPr>
        <p:txBody>
          <a:bodyPr/>
          <a:lstStyle/>
          <a:p>
            <a:r>
              <a:rPr lang="pt-PT" dirty="0"/>
              <a:t>Arquitetura</a:t>
            </a:r>
          </a:p>
          <a:p>
            <a:pPr marL="0" indent="0">
              <a:buNone/>
            </a:pPr>
            <a:r>
              <a:rPr lang="pt-PT" dirty="0"/>
              <a:t> 	</a:t>
            </a:r>
          </a:p>
        </p:txBody>
      </p:sp>
      <p:pic>
        <p:nvPicPr>
          <p:cNvPr id="5" name="Imagem 4" descr="ARQUITETURA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660015" y="2618740"/>
            <a:ext cx="6871970" cy="322199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Diagrama UML</a:t>
            </a:r>
          </a:p>
        </p:txBody>
      </p:sp>
      <p:sp>
        <p:nvSpPr>
          <p:cNvPr id="4" name="Retângulo 3"/>
          <p:cNvSpPr/>
          <p:nvPr/>
        </p:nvSpPr>
        <p:spPr>
          <a:xfrm>
            <a:off x="5163671" y="2052919"/>
            <a:ext cx="1084729" cy="35858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PT" sz="12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Landing</a:t>
            </a:r>
            <a:r>
              <a:rPr lang="pt-PT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t-PT" sz="12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Page</a:t>
            </a:r>
            <a:endParaRPr lang="pt-PT" sz="1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6" name="Conexão Reta Unidirecional 5"/>
          <p:cNvCxnSpPr>
            <a:stCxn id="4" idx="2"/>
          </p:cNvCxnSpPr>
          <p:nvPr/>
        </p:nvCxnSpPr>
        <p:spPr>
          <a:xfrm>
            <a:off x="5706036" y="2411507"/>
            <a:ext cx="4483" cy="555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tângulo 8"/>
          <p:cNvSpPr/>
          <p:nvPr/>
        </p:nvSpPr>
        <p:spPr>
          <a:xfrm>
            <a:off x="5094195" y="2967317"/>
            <a:ext cx="1228164" cy="35858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PT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Imagens</a:t>
            </a:r>
          </a:p>
        </p:txBody>
      </p:sp>
      <p:cxnSp>
        <p:nvCxnSpPr>
          <p:cNvPr id="17" name="Conexão Reta Unidirecional 16"/>
          <p:cNvCxnSpPr>
            <a:stCxn id="9" idx="1"/>
          </p:cNvCxnSpPr>
          <p:nvPr/>
        </p:nvCxnSpPr>
        <p:spPr>
          <a:xfrm flipH="1">
            <a:off x="4430807" y="3146611"/>
            <a:ext cx="663388" cy="3765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tângulo 17"/>
          <p:cNvSpPr/>
          <p:nvPr/>
        </p:nvSpPr>
        <p:spPr>
          <a:xfrm>
            <a:off x="3987053" y="3523129"/>
            <a:ext cx="883024" cy="35858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PT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Editar</a:t>
            </a:r>
          </a:p>
        </p:txBody>
      </p:sp>
      <p:sp>
        <p:nvSpPr>
          <p:cNvPr id="19" name="Retângulo 18"/>
          <p:cNvSpPr/>
          <p:nvPr/>
        </p:nvSpPr>
        <p:spPr>
          <a:xfrm>
            <a:off x="6550959" y="3523129"/>
            <a:ext cx="883024" cy="35858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PT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Apagar</a:t>
            </a:r>
          </a:p>
        </p:txBody>
      </p:sp>
      <p:cxnSp>
        <p:nvCxnSpPr>
          <p:cNvPr id="20" name="Conexão Reta Unidirecional 19"/>
          <p:cNvCxnSpPr>
            <a:stCxn id="9" idx="3"/>
            <a:endCxn id="19" idx="0"/>
          </p:cNvCxnSpPr>
          <p:nvPr/>
        </p:nvCxnSpPr>
        <p:spPr>
          <a:xfrm>
            <a:off x="6322359" y="3146611"/>
            <a:ext cx="670112" cy="376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Conexão Reta Unidirecional 24"/>
          <p:cNvCxnSpPr>
            <a:endCxn id="27" idx="0"/>
          </p:cNvCxnSpPr>
          <p:nvPr/>
        </p:nvCxnSpPr>
        <p:spPr>
          <a:xfrm flipH="1">
            <a:off x="5236511" y="3325905"/>
            <a:ext cx="292472" cy="10956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Retângulo 26"/>
          <p:cNvSpPr/>
          <p:nvPr/>
        </p:nvSpPr>
        <p:spPr>
          <a:xfrm>
            <a:off x="4794999" y="4421543"/>
            <a:ext cx="883024" cy="4950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PT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Adicionar a </a:t>
            </a:r>
            <a:r>
              <a:rPr lang="pt-PT" sz="12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albúm</a:t>
            </a:r>
            <a:endParaRPr lang="pt-PT" sz="1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33" name="Conexão Reta Unidirecional 32"/>
          <p:cNvCxnSpPr>
            <a:stCxn id="4" idx="3"/>
            <a:endCxn id="35" idx="0"/>
          </p:cNvCxnSpPr>
          <p:nvPr/>
        </p:nvCxnSpPr>
        <p:spPr>
          <a:xfrm>
            <a:off x="6248400" y="2232213"/>
            <a:ext cx="2359960" cy="735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Retângulo 34"/>
          <p:cNvSpPr/>
          <p:nvPr/>
        </p:nvSpPr>
        <p:spPr>
          <a:xfrm>
            <a:off x="7951695" y="2967317"/>
            <a:ext cx="1313329" cy="35858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PT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Contatos</a:t>
            </a:r>
          </a:p>
        </p:txBody>
      </p:sp>
      <p:cxnSp>
        <p:nvCxnSpPr>
          <p:cNvPr id="37" name="Conexão Reta Unidirecional 36"/>
          <p:cNvCxnSpPr>
            <a:endCxn id="39" idx="0"/>
          </p:cNvCxnSpPr>
          <p:nvPr/>
        </p:nvCxnSpPr>
        <p:spPr>
          <a:xfrm flipH="1">
            <a:off x="2808195" y="2232213"/>
            <a:ext cx="2355478" cy="735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Retângulo 38"/>
          <p:cNvSpPr/>
          <p:nvPr/>
        </p:nvSpPr>
        <p:spPr>
          <a:xfrm>
            <a:off x="2151530" y="2967317"/>
            <a:ext cx="1313329" cy="35858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PT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Partilhar</a:t>
            </a:r>
          </a:p>
        </p:txBody>
      </p:sp>
      <p:cxnSp>
        <p:nvCxnSpPr>
          <p:cNvPr id="48" name="Conexão Reta Unidirecional 47"/>
          <p:cNvCxnSpPr>
            <a:endCxn id="50" idx="0"/>
          </p:cNvCxnSpPr>
          <p:nvPr/>
        </p:nvCxnSpPr>
        <p:spPr>
          <a:xfrm>
            <a:off x="5970495" y="3325905"/>
            <a:ext cx="441512" cy="10901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Retângulo 49"/>
          <p:cNvSpPr/>
          <p:nvPr/>
        </p:nvSpPr>
        <p:spPr>
          <a:xfrm>
            <a:off x="5970495" y="4416088"/>
            <a:ext cx="883024" cy="4950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PT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Gostar/</a:t>
            </a:r>
          </a:p>
          <a:p>
            <a:pPr algn="ctr"/>
            <a:r>
              <a:rPr lang="pt-PT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Não Gostar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altLang="en-US"/>
              <a:t>Casos de Uso</a:t>
            </a:r>
          </a:p>
        </p:txBody>
      </p:sp>
      <p:pic>
        <p:nvPicPr>
          <p:cNvPr id="4" name="Marcador de Posição de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45180" y="2005330"/>
            <a:ext cx="5501640" cy="4597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29CD43-FA79-4A5E-A93B-56611C1C3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Backlog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72EFFD1-0CED-4BB8-8E7F-87D9919F23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PT" dirty="0"/>
              <a:t>Tarefa 1 – </a:t>
            </a:r>
            <a:r>
              <a:rPr lang="pt-PT" dirty="0" err="1"/>
              <a:t>Landing</a:t>
            </a:r>
            <a:r>
              <a:rPr lang="pt-PT" dirty="0"/>
              <a:t> </a:t>
            </a:r>
            <a:r>
              <a:rPr lang="pt-PT" dirty="0" err="1"/>
              <a:t>page</a:t>
            </a:r>
            <a:r>
              <a:rPr lang="pt-PT" dirty="0"/>
              <a:t> – 3-6 dias ;</a:t>
            </a:r>
          </a:p>
          <a:p>
            <a:r>
              <a:rPr lang="pt-PT" dirty="0"/>
              <a:t>Tarefa 2 – Partilhar o website – 3-6 horas;</a:t>
            </a:r>
          </a:p>
          <a:p>
            <a:r>
              <a:rPr lang="pt-PT" dirty="0"/>
              <a:t>Tarefa 3 – Criar página de contactos – 1 dia;</a:t>
            </a:r>
          </a:p>
          <a:p>
            <a:r>
              <a:rPr lang="pt-PT" dirty="0"/>
              <a:t>Tarefa 4 – Criar página de upload – 3-7 dias;</a:t>
            </a:r>
          </a:p>
          <a:p>
            <a:r>
              <a:rPr lang="pt-PT" dirty="0"/>
              <a:t>Tarefa 5 – Comunicação com a base de dados – 2 dias;</a:t>
            </a:r>
          </a:p>
          <a:p>
            <a:r>
              <a:rPr lang="pt-PT" dirty="0"/>
              <a:t>Tarefa 6 – Designer conseguir editar/apagar os seus uploads – 2-3 dias;</a:t>
            </a:r>
          </a:p>
          <a:p>
            <a:r>
              <a:rPr lang="pt-PT" dirty="0"/>
              <a:t>Tarefa 7 – Comentários e </a:t>
            </a:r>
            <a:r>
              <a:rPr lang="pt-PT" dirty="0" err="1"/>
              <a:t>likes</a:t>
            </a:r>
            <a:r>
              <a:rPr lang="pt-PT" dirty="0"/>
              <a:t> nos </a:t>
            </a:r>
            <a:r>
              <a:rPr lang="pt-PT" dirty="0" err="1"/>
              <a:t>posts</a:t>
            </a:r>
            <a:r>
              <a:rPr lang="pt-PT" dirty="0"/>
              <a:t> – 2 dias;</a:t>
            </a:r>
          </a:p>
          <a:p>
            <a:r>
              <a:rPr lang="pt-PT" dirty="0"/>
              <a:t>Tarefa 8 – Adicionar álbuns – 1 dia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212461200"/>
      </p:ext>
    </p:extLst>
  </p:cSld>
  <p:clrMapOvr>
    <a:masterClrMapping/>
  </p:clrMapOvr>
</p:sld>
</file>

<file path=ppt/theme/theme1.xml><?xml version="1.0" encoding="utf-8"?>
<a:theme xmlns:a="http://schemas.openxmlformats.org/drawingml/2006/main" name="Galeria">
  <a:themeElements>
    <a:clrScheme name="Galeria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eria">
      <a:majorFont>
        <a:latin typeface="Gill Sans M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eria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16</TotalTime>
  <Words>331</Words>
  <Application>Microsoft Office PowerPoint</Application>
  <PresentationFormat>Ecrã Panorâmico</PresentationFormat>
  <Paragraphs>54</Paragraphs>
  <Slides>8</Slides>
  <Notes>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8</vt:i4>
      </vt:variant>
    </vt:vector>
  </HeadingPairs>
  <TitlesOfParts>
    <vt:vector size="12" baseType="lpstr">
      <vt:lpstr>Arial</vt:lpstr>
      <vt:lpstr>Gill Sans MT</vt:lpstr>
      <vt:lpstr>Times New Roman</vt:lpstr>
      <vt:lpstr>Galeria</vt:lpstr>
      <vt:lpstr>Dossier do projeto</vt:lpstr>
      <vt:lpstr>Especificação de requisitos</vt:lpstr>
      <vt:lpstr>Especificação de Requisitos</vt:lpstr>
      <vt:lpstr>Requisitos do sistema</vt:lpstr>
      <vt:lpstr>Documentação Técnica</vt:lpstr>
      <vt:lpstr>Diagrama UML</vt:lpstr>
      <vt:lpstr>Casos de Uso</vt:lpstr>
      <vt:lpstr>Backlog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Dossier do projeto</dc:title>
  <dc:creator>Rafael Pinheiro Ferraz</dc:creator>
  <cp:lastModifiedBy>Rafael Pinheiro Ferraz</cp:lastModifiedBy>
  <cp:revision>8</cp:revision>
  <dcterms:created xsi:type="dcterms:W3CDTF">2021-10-18T12:09:00Z</dcterms:created>
  <dcterms:modified xsi:type="dcterms:W3CDTF">2021-11-08T13:09:16Z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6D8034AC94114057813C9A9CDBD8AAC7</vt:lpwstr>
  </property>
  <property fmtid="{D5CDD505-2E9C-101B-9397-08002B2CF9AE}" pid="3" name="KSOProductBuildVer">
    <vt:lpwstr>2070-11.2.0.10351</vt:lpwstr>
  </property>
</Properties>
</file>

<file path=docProps/thumbnail.jpeg>
</file>